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34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howGuides="1">
      <p:cViewPr varScale="1">
        <p:scale>
          <a:sx n="152" d="100"/>
          <a:sy n="152" d="100"/>
        </p:scale>
        <p:origin x="500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019981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0758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Unterüberschrift einfügen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466181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</p:spTree>
    <p:extLst>
      <p:ext uri="{BB962C8B-B14F-4D97-AF65-F5344CB8AC3E}">
        <p14:creationId xmlns:p14="http://schemas.microsoft.com/office/powerpoint/2010/main" val="406041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1807028" y="1045027"/>
            <a:ext cx="9612086" cy="1219505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1807028" y="2177143"/>
            <a:ext cx="9612086" cy="410391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5pPr>
          </a:lstStyle>
          <a:p>
            <a:pPr lvl="0"/>
            <a:r>
              <a:rPr lang="de-DE" dirty="0"/>
              <a:t>Aufzählungspunkte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</p:spTree>
    <p:extLst>
      <p:ext uri="{BB962C8B-B14F-4D97-AF65-F5344CB8AC3E}">
        <p14:creationId xmlns:p14="http://schemas.microsoft.com/office/powerpoint/2010/main" val="250141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709057" y="1066799"/>
            <a:ext cx="9612086" cy="1049478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1709057" y="2198914"/>
            <a:ext cx="4680857" cy="396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5pPr>
          </a:lstStyle>
          <a:p>
            <a:pPr lvl="0"/>
            <a:r>
              <a:rPr lang="de-DE" dirty="0"/>
              <a:t>Erste Ebene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596744" y="2198914"/>
            <a:ext cx="4724400" cy="396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5pPr>
          </a:lstStyle>
          <a:p>
            <a:pPr lvl="0"/>
            <a:r>
              <a:rPr lang="de-DE" dirty="0"/>
              <a:t>Erste Ebene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</p:spTree>
    <p:extLst>
      <p:ext uri="{BB962C8B-B14F-4D97-AF65-F5344CB8AC3E}">
        <p14:creationId xmlns:p14="http://schemas.microsoft.com/office/powerpoint/2010/main" val="83304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838199" y="304301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5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</p:spTree>
    <p:extLst>
      <p:ext uri="{BB962C8B-B14F-4D97-AF65-F5344CB8AC3E}">
        <p14:creationId xmlns:p14="http://schemas.microsoft.com/office/powerpoint/2010/main" val="167167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</p:spTree>
    <p:extLst>
      <p:ext uri="{BB962C8B-B14F-4D97-AF65-F5344CB8AC3E}">
        <p14:creationId xmlns:p14="http://schemas.microsoft.com/office/powerpoint/2010/main" val="233913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382486" y="2062415"/>
            <a:ext cx="4467226" cy="120788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6291941" y="2062415"/>
            <a:ext cx="5455331" cy="3609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382486" y="3382535"/>
            <a:ext cx="4467226" cy="28101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800" dirty="0" smtClean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Cat ipsum dolor sit </a:t>
            </a:r>
            <a:r>
              <a:rPr lang="en-US" dirty="0" err="1"/>
              <a:t>amet</a:t>
            </a:r>
            <a:r>
              <a:rPr lang="en-US" dirty="0"/>
              <a:t>, sniff catnip and act crazy. Purr paw your face to wake you up in the morning </a:t>
            </a:r>
            <a:r>
              <a:rPr lang="en-US" dirty="0" err="1"/>
              <a:t>furball</a:t>
            </a:r>
            <a:r>
              <a:rPr lang="en-US" dirty="0"/>
              <a:t> roll </a:t>
            </a:r>
            <a:r>
              <a:rPr lang="en-US" dirty="0" err="1"/>
              <a:t>roll</a:t>
            </a:r>
            <a:r>
              <a:rPr lang="en-US" dirty="0"/>
              <a:t> </a:t>
            </a:r>
            <a:r>
              <a:rPr lang="en-US" dirty="0" err="1"/>
              <a:t>roll</a:t>
            </a:r>
            <a:r>
              <a:rPr lang="en-US" dirty="0"/>
              <a:t>. Howl on top of tall thing. What a cat-ass-trophy! immediately regret falling into bathtub yet is good you understand your place in my world eat fish on floor. Cat playing a fiddle in hey diddle </a:t>
            </a:r>
            <a:r>
              <a:rPr lang="en-US" dirty="0" err="1"/>
              <a:t>diddle</a:t>
            </a:r>
            <a:r>
              <a:rPr lang="en-US" dirty="0"/>
              <a:t>? </a:t>
            </a:r>
            <a:endParaRPr lang="de-DE" dirty="0"/>
          </a:p>
        </p:txBody>
      </p:sp>
      <p:sp>
        <p:nvSpPr>
          <p:cNvPr id="9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4" hasCustomPrompt="1"/>
          </p:nvPr>
        </p:nvSpPr>
        <p:spPr>
          <a:xfrm>
            <a:off x="6291940" y="5671457"/>
            <a:ext cx="5455331" cy="521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400" dirty="0" smtClean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Bildnachweis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274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3CB7F-9717-6186-9ACD-41CCAD2E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51C8D-FC2E-C07A-8965-1B9A5AA9E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08470C-65E5-E32F-2BBD-CD2B5302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508D-B76C-474C-9402-890E0C2E4FC8}" type="datetimeFigureOut">
              <a:rPr lang="de-DE" smtClean="0"/>
              <a:t>02.03.2026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3DC2DA-CCE0-3A7C-0C9A-024C7D4A1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EBFCFD-48DA-229F-8C86-55658F54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B22A-AFAF-4719-B334-25414CB30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53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78C8E6-8AE6-4924-A2E2-F3C3F2B5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508D-B76C-474C-9402-890E0C2E4FC8}" type="datetimeFigureOut">
              <a:rPr lang="de-DE" smtClean="0"/>
              <a:t>02.03.2026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12E017-67B3-A586-FC62-65E73A7E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5F2C8E-9F12-8C71-5E26-D4A938D2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B22A-AFAF-4719-B334-25414CB30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92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9D85A-D725-46A7-A2D0-2EB202CC6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1CD673-FC70-4F3A-8777-756C058D9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B60BF0-8D89-4D16-A626-FF9FC37D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9AEC-8F63-4CA8-B31D-78204BBEF7CA}" type="datetimeFigureOut">
              <a:rPr lang="de-DE" smtClean="0"/>
              <a:t>02.03.2026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8A67E2-7849-4AA2-8B76-A8DDFBE86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30FBB7-DE3B-411F-B1FC-38148803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40AF-27C5-4E9E-9BD6-C200F3D321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19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256"/>
            <a:ext cx="1291844" cy="12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9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4E5C0588-B729-3E15-ECC7-BC6D696F03C6}"/>
              </a:ext>
            </a:extLst>
          </p:cNvPr>
          <p:cNvSpPr txBox="1">
            <a:spLocks/>
          </p:cNvSpPr>
          <p:nvPr/>
        </p:nvSpPr>
        <p:spPr>
          <a:xfrm>
            <a:off x="1739425" y="761523"/>
            <a:ext cx="8406898" cy="646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Erste Schritte ins Studium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609A438-80C0-8CC0-8561-285BF0171A98}"/>
              </a:ext>
            </a:extLst>
          </p:cNvPr>
          <p:cNvSpPr txBox="1"/>
          <p:nvPr/>
        </p:nvSpPr>
        <p:spPr>
          <a:xfrm>
            <a:off x="1811214" y="1607041"/>
            <a:ext cx="743164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Noch nie von c.t. gehört?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Neugierig, was die Uni neben dem Fachstudium noch zu bieten hat? Unsicher wie studieren eigentlich geht?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Hier werden die Basics erklärt: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Begriffe und Regeln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Erfolgreich studieren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Zusatzangebote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Unterstützungsangebote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Der Vortrag richtet sich an alle Erstsemester der Bachelor- und Staatsexamensstudiengänge und ergänzt die Veranstaltungen der Fachbereiche.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63D7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Termin/Ort: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63D7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lang="de-DE" dirty="0">
                <a:solidFill>
                  <a:srgbClr val="000000"/>
                </a:solidFill>
                <a:latin typeface="Arial" pitchFamily="34" charset="0"/>
              </a:rPr>
              <a:t>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i, 8. April 2026, 10:15 – 12:00 Uhr, Z6, Hörsaal 0.002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63D7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Hybrides Format: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Präsenz, Zoom und Aufzeichnung. Details: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https://www.uni-wuerzburg.de/studium/zsb/veranst/erste-schritte-ins-studium/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63D7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Referentin: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Annette Pilz, Studienberaterin in der ZSB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43F9D4-49E0-D09D-A23A-5DC5749F82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2" r="7475"/>
          <a:stretch/>
        </p:blipFill>
        <p:spPr>
          <a:xfrm flipH="1">
            <a:off x="9454393" y="-1605"/>
            <a:ext cx="2729110" cy="685960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B773DF7-3349-E8F6-B329-80B0C818D032}"/>
              </a:ext>
            </a:extLst>
          </p:cNvPr>
          <p:cNvSpPr/>
          <p:nvPr/>
        </p:nvSpPr>
        <p:spPr>
          <a:xfrm>
            <a:off x="360166" y="5931302"/>
            <a:ext cx="888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Die Zentrale Studienberatung ist auch unabhängig von dieser Info-Veranstaltung eine Anlaufstelle für Fragen rund ums Studium: https://www.uni-wuerzburg.de/studium/zsb/</a:t>
            </a:r>
          </a:p>
        </p:txBody>
      </p:sp>
    </p:spTree>
    <p:extLst>
      <p:ext uri="{BB962C8B-B14F-4D97-AF65-F5344CB8AC3E}">
        <p14:creationId xmlns:p14="http://schemas.microsoft.com/office/powerpoint/2010/main" val="37762072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" id="{7E2E3D00-5C52-4570-A35F-E9C3724D2E66}" vid="{B90D6788-E479-4A85-86A7-22D0E33F2C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Breitbild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MetaBold-Roman</vt:lpstr>
      <vt:lpstr>MetaNormal-Roman</vt:lpstr>
      <vt:lpstr>1_Office</vt:lpstr>
      <vt:lpstr>PowerPoint-Präsentation</vt:lpstr>
    </vt:vector>
  </TitlesOfParts>
  <Company>Universitaet Wuerzburg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Annette Pilz</dc:creator>
  <cp:lastModifiedBy>Ramona Endres</cp:lastModifiedBy>
  <cp:revision>6</cp:revision>
  <dcterms:created xsi:type="dcterms:W3CDTF">2024-07-09T10:00:59Z</dcterms:created>
  <dcterms:modified xsi:type="dcterms:W3CDTF">2026-03-02T08:08:58Z</dcterms:modified>
</cp:coreProperties>
</file>